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1F"/>
    <a:srgbClr val="E16E22"/>
    <a:srgbClr val="00A99D"/>
    <a:srgbClr val="003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88" y="9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8DCA9-E510-4C8A-9029-B4E82CA8ECCF}"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17424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8DCA9-E510-4C8A-9029-B4E82CA8ECCF}"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328773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8DCA9-E510-4C8A-9029-B4E82CA8ECCF}"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223919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8DCA9-E510-4C8A-9029-B4E82CA8ECCF}"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192961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8DCA9-E510-4C8A-9029-B4E82CA8ECCF}"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109799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8DCA9-E510-4C8A-9029-B4E82CA8ECCF}"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6878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8DCA9-E510-4C8A-9029-B4E82CA8ECCF}" type="datetimeFigureOut">
              <a:rPr lang="en-US" smtClean="0"/>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112332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8DCA9-E510-4C8A-9029-B4E82CA8ECCF}"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186897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8DCA9-E510-4C8A-9029-B4E82CA8ECCF}" type="datetimeFigureOut">
              <a:rPr lang="en-US" smtClean="0"/>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139636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8DCA9-E510-4C8A-9029-B4E82CA8ECCF}"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157049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8DCA9-E510-4C8A-9029-B4E82CA8ECCF}"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2EDD0-831F-494F-9045-81DC269F0D74}" type="slidenum">
              <a:rPr lang="en-US" smtClean="0"/>
              <a:t>‹#›</a:t>
            </a:fld>
            <a:endParaRPr lang="en-US"/>
          </a:p>
        </p:txBody>
      </p:sp>
    </p:spTree>
    <p:extLst>
      <p:ext uri="{BB962C8B-B14F-4D97-AF65-F5344CB8AC3E}">
        <p14:creationId xmlns:p14="http://schemas.microsoft.com/office/powerpoint/2010/main" val="373008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8DCA9-E510-4C8A-9029-B4E82CA8ECCF}" type="datetimeFigureOut">
              <a:rPr lang="en-US" smtClean="0"/>
              <a:t>4/26/2015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2EDD0-831F-494F-9045-81DC269F0D74}" type="slidenum">
              <a:rPr lang="en-US" smtClean="0"/>
              <a:t>‹#›</a:t>
            </a:fld>
            <a:endParaRPr lang="en-US"/>
          </a:p>
        </p:txBody>
      </p:sp>
    </p:spTree>
    <p:extLst>
      <p:ext uri="{BB962C8B-B14F-4D97-AF65-F5344CB8AC3E}">
        <p14:creationId xmlns:p14="http://schemas.microsoft.com/office/powerpoint/2010/main" val="150922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i="0" kern="1200">
          <a:solidFill>
            <a:srgbClr val="E16E22"/>
          </a:solidFill>
          <a:latin typeface="Gill Sans"/>
          <a:ea typeface="+mj-ea"/>
          <a:cs typeface="Gill San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Gill Sans"/>
          <a:ea typeface="+mn-ea"/>
          <a:cs typeface="Gill San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Gill Sans"/>
          <a:ea typeface="+mn-ea"/>
          <a:cs typeface="Gill San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Gill Sans"/>
          <a:ea typeface="+mn-ea"/>
          <a:cs typeface="Gill San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Gill Sans"/>
          <a:ea typeface="+mn-ea"/>
          <a:cs typeface="Gill San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Gill Sans"/>
          <a:ea typeface="+mn-ea"/>
          <a:cs typeface="Gill San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alphaModFix amt="49000"/>
            <a:extLst>
              <a:ext uri="{28A0092B-C50C-407E-A947-70E740481C1C}">
                <a14:useLocalDpi xmlns:a14="http://schemas.microsoft.com/office/drawing/2010/main" val="0"/>
              </a:ext>
            </a:extLst>
          </a:blip>
          <a:stretch>
            <a:fillRect/>
          </a:stretch>
        </p:blipFill>
        <p:spPr>
          <a:xfrm>
            <a:off x="6998200" y="321646"/>
            <a:ext cx="1764800" cy="135554"/>
          </a:xfrm>
          <a:prstGeom prst="rect">
            <a:avLst/>
          </a:prstGeom>
        </p:spPr>
      </p:pic>
      <p:sp>
        <p:nvSpPr>
          <p:cNvPr id="6" name="TextBox 5"/>
          <p:cNvSpPr txBox="1"/>
          <p:nvPr/>
        </p:nvSpPr>
        <p:spPr>
          <a:xfrm>
            <a:off x="2731000" y="5715000"/>
            <a:ext cx="4050800" cy="646331"/>
          </a:xfrm>
          <a:prstGeom prst="rect">
            <a:avLst/>
          </a:prstGeom>
          <a:noFill/>
        </p:spPr>
        <p:txBody>
          <a:bodyPr wrap="square" rtlCol="0">
            <a:spAutoFit/>
          </a:bodyPr>
          <a:lstStyle/>
          <a:p>
            <a:pPr algn="ctr"/>
            <a:r>
              <a:rPr lang="en-US" sz="3600" dirty="0" smtClean="0">
                <a:solidFill>
                  <a:schemeClr val="bg1"/>
                </a:solidFill>
                <a:latin typeface="Gill Sans"/>
                <a:cs typeface="Gill Sans"/>
              </a:rPr>
              <a:t>Bucket List </a:t>
            </a:r>
            <a:r>
              <a:rPr lang="en-US" sz="3600" dirty="0" err="1" smtClean="0">
                <a:solidFill>
                  <a:schemeClr val="bg1"/>
                </a:solidFill>
                <a:latin typeface="Gill Sans"/>
                <a:cs typeface="Gill Sans"/>
              </a:rPr>
              <a:t>Proxe</a:t>
            </a:r>
            <a:endParaRPr lang="en-US" sz="3600" dirty="0">
              <a:solidFill>
                <a:schemeClr val="bg1"/>
              </a:solidFill>
              <a:latin typeface="Gill Sans"/>
              <a:cs typeface="Gill Sans"/>
            </a:endParaRPr>
          </a:p>
        </p:txBody>
      </p:sp>
      <p:pic>
        <p:nvPicPr>
          <p:cNvPr id="3" name="Picture 2" descr="whatsonyourbucketlis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17" y="1676400"/>
            <a:ext cx="8425566" cy="2564180"/>
          </a:xfrm>
          <a:prstGeom prst="rect">
            <a:avLst/>
          </a:prstGeom>
        </p:spPr>
      </p:pic>
    </p:spTree>
    <p:extLst>
      <p:ext uri="{BB962C8B-B14F-4D97-AF65-F5344CB8AC3E}">
        <p14:creationId xmlns:p14="http://schemas.microsoft.com/office/powerpoint/2010/main" val="19078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 y="508"/>
            <a:ext cx="5757333" cy="6856983"/>
          </a:xfrm>
          <a:prstGeom prst="rect">
            <a:avLst/>
          </a:prstGeom>
        </p:spPr>
      </p:pic>
      <p:sp>
        <p:nvSpPr>
          <p:cNvPr id="6" name="TextBox 5"/>
          <p:cNvSpPr txBox="1"/>
          <p:nvPr/>
        </p:nvSpPr>
        <p:spPr>
          <a:xfrm>
            <a:off x="6019800" y="304800"/>
            <a:ext cx="2819400" cy="2308324"/>
          </a:xfrm>
          <a:prstGeom prst="rect">
            <a:avLst/>
          </a:prstGeom>
          <a:noFill/>
        </p:spPr>
        <p:txBody>
          <a:bodyPr wrap="square" rtlCol="0">
            <a:spAutoFit/>
          </a:bodyPr>
          <a:lstStyle/>
          <a:p>
            <a:r>
              <a:rPr lang="en-US" sz="2400" b="1" dirty="0" smtClean="0">
                <a:solidFill>
                  <a:schemeClr val="bg1"/>
                </a:solidFill>
                <a:latin typeface="Gill Sans"/>
                <a:cs typeface="Gill Sans"/>
              </a:rPr>
              <a:t>Panel 1</a:t>
            </a:r>
          </a:p>
          <a:p>
            <a:r>
              <a:rPr lang="en-US" sz="2400" dirty="0" smtClean="0">
                <a:solidFill>
                  <a:schemeClr val="bg1"/>
                </a:solidFill>
                <a:latin typeface="Gill Sans"/>
                <a:cs typeface="Gill Sans"/>
              </a:rPr>
              <a:t>Ask students to place a sticker on one of these things that’s at the top of their bucket list.</a:t>
            </a:r>
          </a:p>
        </p:txBody>
      </p:sp>
    </p:spTree>
    <p:extLst>
      <p:ext uri="{BB962C8B-B14F-4D97-AF65-F5344CB8AC3E}">
        <p14:creationId xmlns:p14="http://schemas.microsoft.com/office/powerpoint/2010/main" val="348647634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 y="508"/>
            <a:ext cx="5757332" cy="6856983"/>
          </a:xfrm>
          <a:prstGeom prst="rect">
            <a:avLst/>
          </a:prstGeom>
        </p:spPr>
      </p:pic>
      <p:sp>
        <p:nvSpPr>
          <p:cNvPr id="6" name="TextBox 5"/>
          <p:cNvSpPr txBox="1"/>
          <p:nvPr/>
        </p:nvSpPr>
        <p:spPr>
          <a:xfrm>
            <a:off x="6019800" y="304800"/>
            <a:ext cx="2819400" cy="3046988"/>
          </a:xfrm>
          <a:prstGeom prst="rect">
            <a:avLst/>
          </a:prstGeom>
          <a:noFill/>
        </p:spPr>
        <p:txBody>
          <a:bodyPr wrap="square" rtlCol="0">
            <a:spAutoFit/>
          </a:bodyPr>
          <a:lstStyle/>
          <a:p>
            <a:r>
              <a:rPr lang="en-US" sz="2400" b="1" dirty="0" smtClean="0">
                <a:solidFill>
                  <a:schemeClr val="bg1"/>
                </a:solidFill>
                <a:latin typeface="Gill Sans"/>
                <a:cs typeface="Gill Sans"/>
              </a:rPr>
              <a:t>Panel 1</a:t>
            </a:r>
          </a:p>
          <a:p>
            <a:r>
              <a:rPr lang="en-US" sz="2400" i="1" dirty="0" smtClean="0">
                <a:solidFill>
                  <a:schemeClr val="bg1"/>
                </a:solidFill>
                <a:latin typeface="Gill Sans"/>
                <a:cs typeface="Gill Sans"/>
              </a:rPr>
              <a:t>Athletes Version</a:t>
            </a:r>
          </a:p>
          <a:p>
            <a:r>
              <a:rPr lang="en-US" sz="2400" dirty="0">
                <a:solidFill>
                  <a:schemeClr val="bg1"/>
                </a:solidFill>
                <a:latin typeface="Gill Sans"/>
                <a:cs typeface="Gill Sans"/>
              </a:rPr>
              <a:t>Ask students to place a sticker on one of these things that’s at the top of their bucket list.</a:t>
            </a:r>
          </a:p>
          <a:p>
            <a:endParaRPr lang="en-US" sz="2400" dirty="0">
              <a:solidFill>
                <a:schemeClr val="bg1"/>
              </a:solidFill>
              <a:latin typeface="Gill Sans"/>
              <a:cs typeface="Gill Sans"/>
            </a:endParaRPr>
          </a:p>
        </p:txBody>
      </p:sp>
    </p:spTree>
    <p:extLst>
      <p:ext uri="{BB962C8B-B14F-4D97-AF65-F5344CB8AC3E}">
        <p14:creationId xmlns:p14="http://schemas.microsoft.com/office/powerpoint/2010/main" val="257976800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
            <a:ext cx="5757333" cy="6856983"/>
          </a:xfrm>
          <a:prstGeom prst="rect">
            <a:avLst/>
          </a:prstGeom>
        </p:spPr>
      </p:pic>
      <p:sp>
        <p:nvSpPr>
          <p:cNvPr id="3" name="TextBox 2"/>
          <p:cNvSpPr txBox="1"/>
          <p:nvPr/>
        </p:nvSpPr>
        <p:spPr>
          <a:xfrm>
            <a:off x="6019800" y="304800"/>
            <a:ext cx="2819400" cy="5632311"/>
          </a:xfrm>
          <a:prstGeom prst="rect">
            <a:avLst/>
          </a:prstGeom>
          <a:noFill/>
        </p:spPr>
        <p:txBody>
          <a:bodyPr wrap="square" rtlCol="0">
            <a:spAutoFit/>
          </a:bodyPr>
          <a:lstStyle/>
          <a:p>
            <a:r>
              <a:rPr lang="en-US" sz="2400" b="1" dirty="0" smtClean="0">
                <a:solidFill>
                  <a:schemeClr val="bg1"/>
                </a:solidFill>
                <a:latin typeface="Gill Sans"/>
                <a:cs typeface="Gill Sans"/>
              </a:rPr>
              <a:t>Panel 2 </a:t>
            </a:r>
          </a:p>
          <a:p>
            <a:r>
              <a:rPr lang="en-US" sz="2400" dirty="0">
                <a:solidFill>
                  <a:schemeClr val="bg1"/>
                </a:solidFill>
                <a:latin typeface="Gill Sans"/>
                <a:cs typeface="Gill Sans"/>
              </a:rPr>
              <a:t>T</a:t>
            </a:r>
            <a:r>
              <a:rPr lang="en-US" sz="2400" dirty="0" smtClean="0">
                <a:solidFill>
                  <a:schemeClr val="bg1"/>
                </a:solidFill>
                <a:latin typeface="Gill Sans"/>
                <a:cs typeface="Gill Sans"/>
              </a:rPr>
              <a:t>his panel focuses on priorities.  If we knew our days were numbered, how would our priorities be different?  They indicate this on a post-it note.  This transitions very well to the story of Moses in Exodus 33, 34 on the 3</a:t>
            </a:r>
            <a:r>
              <a:rPr lang="en-US" sz="2400" baseline="30000" dirty="0" smtClean="0">
                <a:solidFill>
                  <a:schemeClr val="bg1"/>
                </a:solidFill>
                <a:latin typeface="Gill Sans"/>
                <a:cs typeface="Gill Sans"/>
              </a:rPr>
              <a:t>rd</a:t>
            </a:r>
            <a:r>
              <a:rPr lang="en-US" sz="2400" dirty="0" smtClean="0">
                <a:solidFill>
                  <a:schemeClr val="bg1"/>
                </a:solidFill>
                <a:latin typeface="Gill Sans"/>
                <a:cs typeface="Gill Sans"/>
              </a:rPr>
              <a:t> panel.    </a:t>
            </a:r>
            <a:endParaRPr lang="en-US" sz="2400" dirty="0">
              <a:solidFill>
                <a:schemeClr val="bg1"/>
              </a:solidFill>
              <a:latin typeface="Gill Sans"/>
              <a:cs typeface="Gill Sans"/>
            </a:endParaRPr>
          </a:p>
        </p:txBody>
      </p:sp>
    </p:spTree>
    <p:extLst>
      <p:ext uri="{BB962C8B-B14F-4D97-AF65-F5344CB8AC3E}">
        <p14:creationId xmlns:p14="http://schemas.microsoft.com/office/powerpoint/2010/main" val="1745488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
            <a:ext cx="5757333" cy="6856983"/>
          </a:xfrm>
          <a:prstGeom prst="rect">
            <a:avLst/>
          </a:prstGeom>
        </p:spPr>
      </p:pic>
      <p:sp>
        <p:nvSpPr>
          <p:cNvPr id="3" name="TextBox 2"/>
          <p:cNvSpPr txBox="1"/>
          <p:nvPr/>
        </p:nvSpPr>
        <p:spPr>
          <a:xfrm>
            <a:off x="6082431" y="228600"/>
            <a:ext cx="2819400" cy="3416320"/>
          </a:xfrm>
          <a:prstGeom prst="rect">
            <a:avLst/>
          </a:prstGeom>
          <a:noFill/>
        </p:spPr>
        <p:txBody>
          <a:bodyPr wrap="square" rtlCol="0">
            <a:spAutoFit/>
          </a:bodyPr>
          <a:lstStyle/>
          <a:p>
            <a:r>
              <a:rPr lang="en-US" sz="2400" b="1" dirty="0" smtClean="0">
                <a:solidFill>
                  <a:schemeClr val="bg1"/>
                </a:solidFill>
                <a:latin typeface="Gill Sans"/>
                <a:cs typeface="Gill Sans"/>
              </a:rPr>
              <a:t>Panel 3</a:t>
            </a:r>
          </a:p>
          <a:p>
            <a:r>
              <a:rPr lang="en-US" sz="2400" dirty="0" smtClean="0">
                <a:solidFill>
                  <a:schemeClr val="bg1"/>
                </a:solidFill>
                <a:latin typeface="Gill Sans"/>
                <a:cs typeface="Gill Sans"/>
              </a:rPr>
              <a:t>There was a guy in the Bible who also had a Bucket List and he prioritized encountering God.  Can we pray right now that you would encounter God? </a:t>
            </a:r>
            <a:endParaRPr lang="en-US" sz="2400" dirty="0">
              <a:solidFill>
                <a:schemeClr val="bg1"/>
              </a:solidFill>
              <a:latin typeface="Gill Sans"/>
              <a:cs typeface="Gill Sans"/>
            </a:endParaRPr>
          </a:p>
        </p:txBody>
      </p:sp>
    </p:spTree>
    <p:extLst>
      <p:ext uri="{BB962C8B-B14F-4D97-AF65-F5344CB8AC3E}">
        <p14:creationId xmlns:p14="http://schemas.microsoft.com/office/powerpoint/2010/main" val="230249663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8B1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
            <a:ext cx="5757333" cy="6856983"/>
          </a:xfrm>
          <a:prstGeom prst="rect">
            <a:avLst/>
          </a:prstGeom>
        </p:spPr>
      </p:pic>
      <p:sp>
        <p:nvSpPr>
          <p:cNvPr id="3" name="TextBox 2"/>
          <p:cNvSpPr txBox="1"/>
          <p:nvPr/>
        </p:nvSpPr>
        <p:spPr>
          <a:xfrm>
            <a:off x="5943600" y="228600"/>
            <a:ext cx="2819400" cy="4524315"/>
          </a:xfrm>
          <a:prstGeom prst="rect">
            <a:avLst/>
          </a:prstGeom>
          <a:noFill/>
        </p:spPr>
        <p:txBody>
          <a:bodyPr wrap="square" rtlCol="0">
            <a:spAutoFit/>
          </a:bodyPr>
          <a:lstStyle/>
          <a:p>
            <a:r>
              <a:rPr lang="en-US" sz="2400" b="1" dirty="0" smtClean="0">
                <a:solidFill>
                  <a:schemeClr val="bg1"/>
                </a:solidFill>
                <a:latin typeface="Gill Sans"/>
                <a:cs typeface="Gill Sans"/>
              </a:rPr>
              <a:t>Panel 4</a:t>
            </a:r>
          </a:p>
          <a:p>
            <a:r>
              <a:rPr lang="en-US" sz="2400" dirty="0" smtClean="0">
                <a:solidFill>
                  <a:schemeClr val="bg1"/>
                </a:solidFill>
                <a:latin typeface="Gill Sans"/>
                <a:cs typeface="Gill Sans"/>
              </a:rPr>
              <a:t>God has chosen to reveal himself to us personally and to the whole world through the story of Jesus.  Present the Big Story Gospel outline and invite them to know God and make his name known.  </a:t>
            </a:r>
            <a:endParaRPr lang="en-US" sz="2400" dirty="0">
              <a:solidFill>
                <a:schemeClr val="bg1"/>
              </a:solidFill>
              <a:latin typeface="Gill Sans"/>
              <a:cs typeface="Gill Sans"/>
            </a:endParaRPr>
          </a:p>
        </p:txBody>
      </p:sp>
    </p:spTree>
    <p:extLst>
      <p:ext uri="{BB962C8B-B14F-4D97-AF65-F5344CB8AC3E}">
        <p14:creationId xmlns:p14="http://schemas.microsoft.com/office/powerpoint/2010/main" val="24687769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16118</TotalTime>
  <Words>171</Words>
  <Application>Microsoft Office PowerPoint</Application>
  <PresentationFormat>On-screen Show (4:3)</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Letkewicz</dc:creator>
  <cp:lastModifiedBy>Beth Roselius</cp:lastModifiedBy>
  <cp:revision>28</cp:revision>
  <dcterms:created xsi:type="dcterms:W3CDTF">2014-03-12T15:46:43Z</dcterms:created>
  <dcterms:modified xsi:type="dcterms:W3CDTF">2015-04-27T23:26:36Z</dcterms:modified>
</cp:coreProperties>
</file>